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8110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99FF"/>
            </a:gs>
            <a:gs pos="100000">
              <a:srgbClr val="5E4776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81200"/>
            <a:ext cx="180975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2286000"/>
            <a:ext cx="182880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810000"/>
            <a:ext cx="145097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9000" y="2362200"/>
            <a:ext cx="1524000" cy="150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05400" y="2362200"/>
            <a:ext cx="1828800" cy="161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81200" y="4495800"/>
            <a:ext cx="1292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86200" y="4873625"/>
            <a:ext cx="1600199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54286" y="188911"/>
            <a:ext cx="3024187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62600" y="4648200"/>
            <a:ext cx="1452562" cy="151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43800" y="4343400"/>
            <a:ext cx="1452562" cy="103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8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8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8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8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7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7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3048000"/>
            <a:ext cx="4224336" cy="29162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Shape 150"/>
          <p:cNvGrpSpPr/>
          <p:nvPr/>
        </p:nvGrpSpPr>
        <p:grpSpPr>
          <a:xfrm>
            <a:off x="152400" y="685800"/>
            <a:ext cx="3124200" cy="1981200"/>
            <a:chOff x="0" y="0"/>
            <a:chExt cx="2147483647" cy="2147483647"/>
          </a:xfrm>
        </p:grpSpPr>
        <p:sp>
          <p:nvSpPr>
            <p:cNvPr id="151" name="Shape 151"/>
            <p:cNvSpPr txBox="1"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60C99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pic>
          <p:nvPicPr>
            <p:cNvPr id="152" name="Shape 1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5175284" y="247786572"/>
              <a:ext cx="1006944456" cy="1716438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Shape 153"/>
            <p:cNvSpPr txBox="1"/>
            <p:nvPr/>
          </p:nvSpPr>
          <p:spPr>
            <a:xfrm>
              <a:off x="104755297" y="247786572"/>
              <a:ext cx="1130293165" cy="17014027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打</a:t>
              </a:r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3429000" y="762000"/>
            <a:ext cx="5410200" cy="1981200"/>
            <a:chOff x="0" y="0"/>
            <a:chExt cx="2147483646" cy="2147483647"/>
          </a:xfrm>
        </p:grpSpPr>
        <p:sp>
          <p:nvSpPr>
            <p:cNvPr id="155" name="Shape 155"/>
            <p:cNvSpPr txBox="1"/>
            <p:nvPr/>
          </p:nvSpPr>
          <p:spPr>
            <a:xfrm>
              <a:off x="0" y="0"/>
              <a:ext cx="2147483646" cy="2147483647"/>
            </a:xfrm>
            <a:prstGeom prst="rect">
              <a:avLst/>
            </a:prstGeom>
            <a:solidFill>
              <a:srgbClr val="FFA11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30246173" y="165191048"/>
              <a:ext cx="1814775010" cy="17014027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乒乓球</a:t>
              </a:r>
            </a:p>
          </p:txBody>
        </p:sp>
        <p:pic>
          <p:nvPicPr>
            <p:cNvPr id="157" name="Shape 1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72804846" y="412977552"/>
              <a:ext cx="507666996" cy="14257158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971800"/>
            <a:ext cx="3505200" cy="29162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Shape 163"/>
          <p:cNvGrpSpPr/>
          <p:nvPr/>
        </p:nvGrpSpPr>
        <p:grpSpPr>
          <a:xfrm>
            <a:off x="673174" y="604269"/>
            <a:ext cx="2903220" cy="1887093"/>
            <a:chOff x="0" y="0"/>
            <a:chExt cx="2147483647" cy="2147483647"/>
          </a:xfrm>
        </p:grpSpPr>
        <p:sp>
          <p:nvSpPr>
            <p:cNvPr id="164" name="Shape 164"/>
            <p:cNvSpPr txBox="1"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60C99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0" y="165191048"/>
              <a:ext cx="1158550501" cy="17014027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踢</a:t>
              </a:r>
            </a:p>
          </p:txBody>
        </p:sp>
        <p:pic>
          <p:nvPicPr>
            <p:cNvPr id="166" name="Shape 16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0054761" y="412977620"/>
              <a:ext cx="1073741823" cy="15734500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Shape 167"/>
          <p:cNvGrpSpPr/>
          <p:nvPr/>
        </p:nvGrpSpPr>
        <p:grpSpPr>
          <a:xfrm>
            <a:off x="4197224" y="604265"/>
            <a:ext cx="4572571" cy="2116931"/>
            <a:chOff x="0" y="0"/>
            <a:chExt cx="2147483646" cy="2147483647"/>
          </a:xfrm>
        </p:grpSpPr>
        <p:sp>
          <p:nvSpPr>
            <p:cNvPr id="168" name="Shape 168"/>
            <p:cNvSpPr txBox="1"/>
            <p:nvPr/>
          </p:nvSpPr>
          <p:spPr>
            <a:xfrm>
              <a:off x="79536493" y="0"/>
              <a:ext cx="2067947153" cy="2147483647"/>
            </a:xfrm>
            <a:prstGeom prst="rect">
              <a:avLst/>
            </a:prstGeom>
            <a:solidFill>
              <a:srgbClr val="FFA11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0" y="0"/>
              <a:ext cx="1550960364" cy="1769458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足球</a:t>
              </a:r>
            </a:p>
          </p:txBody>
        </p:sp>
        <p:pic>
          <p:nvPicPr>
            <p:cNvPr id="170" name="Shape 17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91887461" y="343597383"/>
              <a:ext cx="660810975" cy="15117484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5061" y="2971800"/>
            <a:ext cx="4071936" cy="29162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Shape 176"/>
          <p:cNvGrpSpPr/>
          <p:nvPr/>
        </p:nvGrpSpPr>
        <p:grpSpPr>
          <a:xfrm>
            <a:off x="1912225" y="655625"/>
            <a:ext cx="1644649" cy="1828800"/>
            <a:chOff x="3657600" y="685800"/>
            <a:chExt cx="1644649" cy="1828800"/>
          </a:xfrm>
        </p:grpSpPr>
        <p:sp>
          <p:nvSpPr>
            <p:cNvPr id="177" name="Shape 177"/>
            <p:cNvSpPr txBox="1"/>
            <p:nvPr/>
          </p:nvSpPr>
          <p:spPr>
            <a:xfrm>
              <a:off x="3733800" y="762000"/>
              <a:ext cx="1524000" cy="1752600"/>
            </a:xfrm>
            <a:prstGeom prst="rect">
              <a:avLst/>
            </a:prstGeom>
            <a:solidFill>
              <a:srgbClr val="60C99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3657600" y="685800"/>
              <a:ext cx="1644649" cy="15700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听</a:t>
              </a:r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4280600" y="838200"/>
            <a:ext cx="2743199" cy="1752600"/>
            <a:chOff x="4280600" y="838200"/>
            <a:chExt cx="2743199" cy="1752600"/>
          </a:xfrm>
        </p:grpSpPr>
        <p:sp>
          <p:nvSpPr>
            <p:cNvPr id="180" name="Shape 180"/>
            <p:cNvSpPr txBox="1"/>
            <p:nvPr/>
          </p:nvSpPr>
          <p:spPr>
            <a:xfrm>
              <a:off x="4318700" y="838200"/>
              <a:ext cx="2666999" cy="1752600"/>
            </a:xfrm>
            <a:prstGeom prst="rect">
              <a:avLst/>
            </a:prstGeom>
            <a:solidFill>
              <a:srgbClr val="FFA11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4280600" y="929487"/>
              <a:ext cx="2743199" cy="1569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音乐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1219200" y="1905000"/>
            <a:ext cx="3048000" cy="3505200"/>
          </a:xfrm>
          <a:prstGeom prst="rect">
            <a:avLst/>
          </a:prstGeom>
          <a:solidFill>
            <a:srgbClr val="60C99C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219200" y="2667000"/>
            <a:ext cx="2971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打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181600" y="2895600"/>
            <a:ext cx="3048000" cy="3505200"/>
          </a:xfrm>
          <a:prstGeom prst="rect">
            <a:avLst/>
          </a:prstGeom>
          <a:solidFill>
            <a:srgbClr val="60C99C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5257800" y="3657600"/>
            <a:ext cx="2971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踢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2362200" y="3429000"/>
            <a:ext cx="5714999" cy="237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踢 球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2286000" y="762000"/>
            <a:ext cx="4946650" cy="237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打 球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838200" y="2819400"/>
            <a:ext cx="3048000" cy="3505200"/>
          </a:xfrm>
          <a:prstGeom prst="rect">
            <a:avLst/>
          </a:prstGeom>
          <a:solidFill>
            <a:srgbClr val="60C99C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38200" y="3581400"/>
            <a:ext cx="2971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打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181600" y="2895600"/>
            <a:ext cx="3048000" cy="3505200"/>
          </a:xfrm>
          <a:prstGeom prst="rect">
            <a:avLst/>
          </a:prstGeom>
          <a:solidFill>
            <a:srgbClr val="60C99C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5257800" y="3657600"/>
            <a:ext cx="2971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踢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0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rPr>
              <a:t>篮 球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3886200"/>
            <a:ext cx="2297111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838200" y="2819400"/>
            <a:ext cx="3048000" cy="3505200"/>
          </a:xfrm>
          <a:prstGeom prst="rect">
            <a:avLst/>
          </a:prstGeom>
          <a:solidFill>
            <a:srgbClr val="60C99C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38200" y="3581400"/>
            <a:ext cx="2971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打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5181600" y="2895600"/>
            <a:ext cx="3048000" cy="3505200"/>
          </a:xfrm>
          <a:prstGeom prst="rect">
            <a:avLst/>
          </a:prstGeom>
          <a:solidFill>
            <a:srgbClr val="60C99C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5257800" y="3657600"/>
            <a:ext cx="2971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踢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0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rPr>
              <a:t>网 球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3810000"/>
            <a:ext cx="2819400" cy="246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971800"/>
            <a:ext cx="3505200" cy="291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6600" y="457200"/>
            <a:ext cx="2516187" cy="20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600" y="609600"/>
            <a:ext cx="2120899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838200" y="2819400"/>
            <a:ext cx="3048000" cy="3505200"/>
          </a:xfrm>
          <a:prstGeom prst="rect">
            <a:avLst/>
          </a:prstGeom>
          <a:solidFill>
            <a:srgbClr val="60C99C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38200" y="3581400"/>
            <a:ext cx="2971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打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181600" y="2895600"/>
            <a:ext cx="3048000" cy="3505200"/>
          </a:xfrm>
          <a:prstGeom prst="rect">
            <a:avLst/>
          </a:prstGeom>
          <a:solidFill>
            <a:srgbClr val="60C99C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5257800" y="3657600"/>
            <a:ext cx="2971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踢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0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rPr>
              <a:t>跳舞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733800"/>
            <a:ext cx="25558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rPr>
              <a:t>棒 球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733800"/>
            <a:ext cx="25558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rPr>
              <a:t>跑 步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3810000"/>
            <a:ext cx="2666999" cy="25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2286000" y="1905000"/>
            <a:ext cx="4946650" cy="237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运 动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rPr>
              <a:t>游 泳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886200"/>
            <a:ext cx="4876799" cy="207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7620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rPr>
              <a:t>滑 雪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429000"/>
            <a:ext cx="2608261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imHei"/>
              <a:buNone/>
            </a:pPr>
            <a:r>
              <a:rPr lang="en-US" sz="15000" b="0" i="0" u="none" strike="noStrike" cap="none" baseline="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rPr>
              <a:t>排 球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3886200"/>
            <a:ext cx="2286000" cy="225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81200"/>
            <a:ext cx="180975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2286000"/>
            <a:ext cx="182880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2286000"/>
            <a:ext cx="145097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4200" y="2362200"/>
            <a:ext cx="1524000" cy="150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800" y="4572000"/>
            <a:ext cx="1828800" cy="161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60700" y="4343400"/>
            <a:ext cx="1292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77000" y="4572000"/>
            <a:ext cx="2666999" cy="113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53000" y="4495800"/>
            <a:ext cx="1600199" cy="15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3733800" y="533400"/>
            <a:ext cx="1447799" cy="685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运动 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3657600" y="1371600"/>
            <a:ext cx="29717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yùn dòng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81800" y="304800"/>
            <a:ext cx="1439862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5987" y="2971800"/>
            <a:ext cx="2536825" cy="291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838200"/>
            <a:ext cx="28367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" y="763587"/>
            <a:ext cx="2273299" cy="190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5987" y="3071811"/>
            <a:ext cx="2536825" cy="271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949325"/>
            <a:ext cx="2114550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" y="928687"/>
            <a:ext cx="2273299" cy="1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1600200" y="609600"/>
            <a:ext cx="2743199" cy="2133600"/>
            <a:chOff x="0" y="0"/>
            <a:chExt cx="2147483647" cy="2147483646"/>
          </a:xfrm>
        </p:grpSpPr>
        <p:sp>
          <p:nvSpPr>
            <p:cNvPr id="83" name="Shape 83"/>
            <p:cNvSpPr txBox="1"/>
            <p:nvPr/>
          </p:nvSpPr>
          <p:spPr>
            <a:xfrm>
              <a:off x="59652276" y="0"/>
              <a:ext cx="2087831370" cy="2147483646"/>
            </a:xfrm>
            <a:prstGeom prst="rect">
              <a:avLst/>
            </a:prstGeom>
            <a:solidFill>
              <a:srgbClr val="60C99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84" name="Shape 84"/>
            <p:cNvSpPr txBox="1"/>
            <p:nvPr/>
          </p:nvSpPr>
          <p:spPr>
            <a:xfrm>
              <a:off x="0" y="306783370"/>
              <a:ext cx="1466235426" cy="15798739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唱</a:t>
              </a:r>
            </a:p>
          </p:txBody>
        </p:sp>
        <p:pic>
          <p:nvPicPr>
            <p:cNvPr id="85" name="Shape 8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4089392" y="613566740"/>
              <a:ext cx="1018044402" cy="12708642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" name="Shape 86"/>
          <p:cNvGrpSpPr/>
          <p:nvPr/>
        </p:nvGrpSpPr>
        <p:grpSpPr>
          <a:xfrm>
            <a:off x="4724400" y="762000"/>
            <a:ext cx="3657600" cy="1981200"/>
            <a:chOff x="0" y="0"/>
            <a:chExt cx="2147483647" cy="2147483647"/>
          </a:xfrm>
        </p:grpSpPr>
        <p:sp>
          <p:nvSpPr>
            <p:cNvPr id="87" name="Shape 87"/>
            <p:cNvSpPr txBox="1"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FFA11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88" name="Shape 88"/>
            <p:cNvSpPr txBox="1"/>
            <p:nvPr/>
          </p:nvSpPr>
          <p:spPr>
            <a:xfrm>
              <a:off x="44739132" y="82595524"/>
              <a:ext cx="965458775" cy="17014027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歌</a:t>
              </a:r>
            </a:p>
          </p:txBody>
        </p:sp>
        <p:pic>
          <p:nvPicPr>
            <p:cNvPr id="89" name="Shape 8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9524142" y="330382096"/>
              <a:ext cx="952610606" cy="13402727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3276600"/>
            <a:ext cx="2928937" cy="2684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590800"/>
            <a:ext cx="4648199" cy="365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Shape 96"/>
          <p:cNvGrpSpPr/>
          <p:nvPr/>
        </p:nvGrpSpPr>
        <p:grpSpPr>
          <a:xfrm>
            <a:off x="4952999" y="609600"/>
            <a:ext cx="3581399" cy="1752599"/>
            <a:chOff x="0" y="0"/>
            <a:chExt cx="2147483646" cy="2147483647"/>
          </a:xfrm>
        </p:grpSpPr>
        <p:sp>
          <p:nvSpPr>
            <p:cNvPr id="97" name="Shape 97"/>
            <p:cNvSpPr txBox="1"/>
            <p:nvPr/>
          </p:nvSpPr>
          <p:spPr>
            <a:xfrm>
              <a:off x="0" y="0"/>
              <a:ext cx="2147483646" cy="2147483647"/>
            </a:xfrm>
            <a:prstGeom prst="rect">
              <a:avLst/>
            </a:prstGeom>
            <a:solidFill>
              <a:srgbClr val="FFA11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45691330" y="0"/>
              <a:ext cx="1488603003" cy="19233249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饭</a:t>
              </a:r>
            </a:p>
          </p:txBody>
        </p:sp>
        <p:pic>
          <p:nvPicPr>
            <p:cNvPr id="99" name="Shape 9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5205353" y="186737712"/>
              <a:ext cx="1080636260" cy="1867377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Shape 100"/>
          <p:cNvGrpSpPr/>
          <p:nvPr/>
        </p:nvGrpSpPr>
        <p:grpSpPr>
          <a:xfrm>
            <a:off x="838200" y="609600"/>
            <a:ext cx="3657600" cy="1752599"/>
            <a:chOff x="0" y="0"/>
            <a:chExt cx="2147483647" cy="2147483647"/>
          </a:xfrm>
        </p:grpSpPr>
        <p:sp>
          <p:nvSpPr>
            <p:cNvPr id="101" name="Shape 101"/>
            <p:cNvSpPr txBox="1"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60C99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0" y="93368856"/>
              <a:ext cx="965458775" cy="19233249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吃</a:t>
              </a:r>
            </a:p>
          </p:txBody>
        </p:sp>
        <p:pic>
          <p:nvPicPr>
            <p:cNvPr id="103" name="Shape 10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9524105" y="186737712"/>
              <a:ext cx="1073741823" cy="1875928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124200"/>
            <a:ext cx="4930774" cy="3387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Shape 109"/>
          <p:cNvGrpSpPr/>
          <p:nvPr/>
        </p:nvGrpSpPr>
        <p:grpSpPr>
          <a:xfrm>
            <a:off x="1219200" y="762000"/>
            <a:ext cx="3048000" cy="1752599"/>
            <a:chOff x="0" y="0"/>
            <a:chExt cx="2147483647" cy="2147483647"/>
          </a:xfrm>
        </p:grpSpPr>
        <p:sp>
          <p:nvSpPr>
            <p:cNvPr id="110" name="Shape 110"/>
            <p:cNvSpPr txBox="1"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60C99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107374180" y="0"/>
              <a:ext cx="1158550501" cy="19233249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跳</a:t>
              </a:r>
            </a:p>
          </p:txBody>
        </p:sp>
        <p:pic>
          <p:nvPicPr>
            <p:cNvPr id="112" name="Shape 1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81115988" y="93368856"/>
              <a:ext cx="913600674" cy="1867377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Shape 113"/>
          <p:cNvGrpSpPr/>
          <p:nvPr/>
        </p:nvGrpSpPr>
        <p:grpSpPr>
          <a:xfrm>
            <a:off x="4724400" y="762000"/>
            <a:ext cx="3352799" cy="1905000"/>
            <a:chOff x="0" y="0"/>
            <a:chExt cx="2147483647" cy="2147483647"/>
          </a:xfrm>
        </p:grpSpPr>
        <p:sp>
          <p:nvSpPr>
            <p:cNvPr id="114" name="Shape 114"/>
            <p:cNvSpPr txBox="1"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FFA11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48806327" y="171798691"/>
              <a:ext cx="1053227779" cy="1769458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舞</a:t>
              </a:r>
            </a:p>
          </p:txBody>
        </p:sp>
        <p:pic>
          <p:nvPicPr>
            <p:cNvPr id="116" name="Shape 1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4935128" y="171798691"/>
              <a:ext cx="873474684" cy="18038863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657600"/>
            <a:ext cx="4419599" cy="255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Shape 122"/>
          <p:cNvGrpSpPr/>
          <p:nvPr/>
        </p:nvGrpSpPr>
        <p:grpSpPr>
          <a:xfrm>
            <a:off x="5029200" y="762000"/>
            <a:ext cx="2971799" cy="2590799"/>
            <a:chOff x="0" y="0"/>
            <a:chExt cx="2147483647" cy="2147483647"/>
          </a:xfrm>
        </p:grpSpPr>
        <p:sp>
          <p:nvSpPr>
            <p:cNvPr id="123" name="Shape 123"/>
            <p:cNvSpPr txBox="1"/>
            <p:nvPr/>
          </p:nvSpPr>
          <p:spPr>
            <a:xfrm>
              <a:off x="110127107" y="89478487"/>
              <a:ext cx="2037356539" cy="2058005159"/>
            </a:xfrm>
            <a:prstGeom prst="rect">
              <a:avLst/>
            </a:prstGeom>
            <a:solidFill>
              <a:srgbClr val="FFA11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0" y="0"/>
              <a:ext cx="1628766560" cy="18431863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觉</a:t>
              </a:r>
            </a:p>
          </p:txBody>
        </p:sp>
        <p:pic>
          <p:nvPicPr>
            <p:cNvPr id="125" name="Shape 1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6082600" y="268435461"/>
              <a:ext cx="1061131507" cy="16801242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Shape 126"/>
          <p:cNvGrpSpPr/>
          <p:nvPr/>
        </p:nvGrpSpPr>
        <p:grpSpPr>
          <a:xfrm>
            <a:off x="1447800" y="685799"/>
            <a:ext cx="3428999" cy="2514599"/>
            <a:chOff x="0" y="0"/>
            <a:chExt cx="2147483647" cy="2147483647"/>
          </a:xfrm>
        </p:grpSpPr>
        <p:sp>
          <p:nvSpPr>
            <p:cNvPr id="127" name="Shape 127"/>
            <p:cNvSpPr txBox="1"/>
            <p:nvPr/>
          </p:nvSpPr>
          <p:spPr>
            <a:xfrm>
              <a:off x="0" y="0"/>
              <a:ext cx="2077653125" cy="2147483647"/>
            </a:xfrm>
            <a:prstGeom prst="rect">
              <a:avLst/>
            </a:prstGeom>
            <a:solidFill>
              <a:srgbClr val="60C99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44205276" y="0"/>
              <a:ext cx="2103278370" cy="19233249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睡</a:t>
              </a:r>
            </a:p>
          </p:txBody>
        </p:sp>
        <p:pic>
          <p:nvPicPr>
            <p:cNvPr id="129" name="Shape 1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8313149" y="93368856"/>
              <a:ext cx="798935782" cy="19470922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1219200" y="381000"/>
            <a:ext cx="3124200" cy="1981200"/>
            <a:chOff x="0" y="0"/>
            <a:chExt cx="2147483647" cy="2147483647"/>
          </a:xfrm>
        </p:grpSpPr>
        <p:sp>
          <p:nvSpPr>
            <p:cNvPr id="135" name="Shape 135"/>
            <p:cNvSpPr txBox="1"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60C99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pic>
          <p:nvPicPr>
            <p:cNvPr id="136" name="Shape 1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5175284" y="247786572"/>
              <a:ext cx="1006944456" cy="1716438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Shape 137"/>
            <p:cNvSpPr txBox="1"/>
            <p:nvPr/>
          </p:nvSpPr>
          <p:spPr>
            <a:xfrm>
              <a:off x="104755297" y="247786572"/>
              <a:ext cx="1130293165" cy="17014027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打</a:t>
              </a:r>
            </a:p>
          </p:txBody>
        </p:sp>
      </p:grp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2667000"/>
            <a:ext cx="2408236" cy="23796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Shape 139"/>
          <p:cNvGrpSpPr/>
          <p:nvPr/>
        </p:nvGrpSpPr>
        <p:grpSpPr>
          <a:xfrm>
            <a:off x="4724400" y="228600"/>
            <a:ext cx="3200400" cy="1981200"/>
            <a:chOff x="0" y="0"/>
            <a:chExt cx="2147483647" cy="2147483647"/>
          </a:xfrm>
        </p:grpSpPr>
        <p:sp>
          <p:nvSpPr>
            <p:cNvPr id="140" name="Shape 140"/>
            <p:cNvSpPr txBox="1"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FFA11C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102260869" y="247786572"/>
              <a:ext cx="1103381417" cy="17014027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9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球</a:t>
              </a:r>
            </a:p>
          </p:txBody>
        </p:sp>
        <p:pic>
          <p:nvPicPr>
            <p:cNvPr id="142" name="Shape 1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2611065" y="330382096"/>
              <a:ext cx="1057873903" cy="17088732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" name="Shape 1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1400" y="4038600"/>
            <a:ext cx="2119312" cy="233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2628900"/>
            <a:ext cx="2119312" cy="231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On-screen Show (4:3)</PresentationFormat>
  <Paragraphs>37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打</vt:lpstr>
      <vt:lpstr>PowerPoint Presentation</vt:lpstr>
      <vt:lpstr>打</vt:lpstr>
      <vt:lpstr>篮 球</vt:lpstr>
      <vt:lpstr>打</vt:lpstr>
      <vt:lpstr>网 球</vt:lpstr>
      <vt:lpstr>打</vt:lpstr>
      <vt:lpstr>跳舞</vt:lpstr>
      <vt:lpstr>棒 球</vt:lpstr>
      <vt:lpstr>跑 步</vt:lpstr>
      <vt:lpstr>PowerPoint Presentation</vt:lpstr>
      <vt:lpstr>游 泳</vt:lpstr>
      <vt:lpstr>PowerPoint Presentation</vt:lpstr>
      <vt:lpstr>排 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BCheng</dc:creator>
  <cp:lastModifiedBy>bsdtech</cp:lastModifiedBy>
  <cp:revision>1</cp:revision>
  <dcterms:modified xsi:type="dcterms:W3CDTF">2014-07-29T14:11:27Z</dcterms:modified>
</cp:coreProperties>
</file>